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9" r:id="rId6"/>
    <p:sldId id="270" r:id="rId7"/>
    <p:sldId id="271" r:id="rId8"/>
    <p:sldId id="281" r:id="rId9"/>
    <p:sldId id="278" r:id="rId10"/>
    <p:sldId id="273" r:id="rId11"/>
    <p:sldId id="274" r:id="rId12"/>
    <p:sldId id="275" r:id="rId13"/>
    <p:sldId id="276" r:id="rId14"/>
    <p:sldId id="279" r:id="rId15"/>
    <p:sldId id="277" r:id="rId16"/>
    <p:sldId id="280" r:id="rId17"/>
    <p:sldId id="272" r:id="rId18"/>
    <p:sldId id="267" r:id="rId1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>
        <p:scale>
          <a:sx n="70" d="100"/>
          <a:sy n="70" d="100"/>
        </p:scale>
        <p:origin x="73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 dirty="0"/>
            <a:t>Mision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en-US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en-US"/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 dirty="0"/>
            <a:t>Vision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en-US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en-US"/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 dirty="0"/>
            <a:t>Ventajas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en-US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 custLinFactNeighborY="-1764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500" kern="1200" dirty="0"/>
            <a:t>Mision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500" kern="1200" dirty="0"/>
            <a:t>Vision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02030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500" kern="1200" dirty="0"/>
            <a:t>Ventajas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D32F08-9749-4F62-92D2-6C50931D99AA}" type="datetime1">
              <a:rPr lang="es-ES" smtClean="0"/>
              <a:t>27/10/2022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CC33FF-8FBA-4A60-BBD8-B5DE3DF83D8B}" type="datetime1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AD347D-5ACD-4C99-B74B-A9C85AD731AF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4509A250-FF31-4206-8172-F9D3106AACB1}" type="datetimeFigureOut">
              <a:rPr lang="es-ES" noProof="0" smtClean="0"/>
              <a:t>27/10/2022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087" y="904461"/>
            <a:ext cx="8825658" cy="332958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TALLER DE PROGRAMACION WEB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A10E4B4-F181-AFE0-C2C7-94BC69CDF2E5}"/>
              </a:ext>
            </a:extLst>
          </p:cNvPr>
          <p:cNvSpPr txBox="1">
            <a:spLocks/>
          </p:cNvSpPr>
          <p:nvPr/>
        </p:nvSpPr>
        <p:spPr>
          <a:xfrm>
            <a:off x="806087" y="4589459"/>
            <a:ext cx="8825658" cy="19131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-</a:t>
            </a:r>
            <a:r>
              <a:rPr lang="es-ES" dirty="0" err="1"/>
              <a:t>CATAñO</a:t>
            </a:r>
            <a:r>
              <a:rPr lang="es-ES" dirty="0"/>
              <a:t> PORTOCARRERO FRANK JOSUE	U20215523</a:t>
            </a:r>
          </a:p>
          <a:p>
            <a:r>
              <a:rPr lang="es-ES" dirty="0"/>
              <a:t>-ATENCIO OLIVA JULIO CESAR				U20300759</a:t>
            </a:r>
          </a:p>
          <a:p>
            <a:r>
              <a:rPr lang="es-ES" dirty="0"/>
              <a:t>-VELASQUEZ LAZARO EDUARDO STEFANO	U20216537</a:t>
            </a:r>
          </a:p>
          <a:p>
            <a:r>
              <a:rPr lang="es-ES" dirty="0"/>
              <a:t>-TRUJILLO HOLGUIN JOSUE AMADOR		U20231723</a:t>
            </a:r>
          </a:p>
          <a:p>
            <a:r>
              <a:rPr lang="es-ES" dirty="0"/>
              <a:t>-SALVATIERRA GUILLEN DANIA CELESTE		U19306229</a:t>
            </a:r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D3AC8-A719-76E6-5634-FB3DA77C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Estaciones Línea 2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764F04-F130-E056-1671-589ECD7BA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95" y="1668089"/>
            <a:ext cx="9475411" cy="38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2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C2247-1186-9C26-F90E-70E37C82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Desvíos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19257A-768A-3267-5542-FBE948B1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32" y="1430902"/>
            <a:ext cx="6806645" cy="47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75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C2247-1186-9C26-F90E-70E37C82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Desvíos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060F5E-B532-0AE6-6B36-2DA3F747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95" y="2115347"/>
            <a:ext cx="11229210" cy="33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3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1FC0A-34A0-A1B2-2D23-EFD27DF3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Pie de página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622C7A-44CF-506D-5CD7-4E59EEAC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68" y="2283070"/>
            <a:ext cx="9864063" cy="30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2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3BD26-EFF8-02B9-665D-824A960B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Responsive </a:t>
            </a:r>
            <a:r>
              <a:rPr lang="es-PE" dirty="0" err="1"/>
              <a:t>design</a:t>
            </a:r>
            <a:endParaRPr lang="es-PE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057E175-CA91-C1FA-E2C0-D707C9B5A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839" y="1302094"/>
            <a:ext cx="2910343" cy="49839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D7AB2A6-AC46-4953-4CB7-5779EC07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00" y="1302094"/>
            <a:ext cx="3925062" cy="498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8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seño abstrac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ATU (</a:t>
            </a:r>
            <a:r>
              <a:rPr lang="es-PE" b="0" i="0" dirty="0">
                <a:solidFill>
                  <a:srgbClr val="E8EAED"/>
                </a:solidFill>
                <a:effectLst/>
                <a:latin typeface="Google Sans"/>
              </a:rPr>
              <a:t>Autoridad de Transporte Urbano)</a:t>
            </a:r>
            <a:endParaRPr lang="es-ES" noProof="1"/>
          </a:p>
        </p:txBody>
      </p:sp>
      <p:pic>
        <p:nvPicPr>
          <p:cNvPr id="18" name="Imagen 17" descr="imagen abstrac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contenido 3" descr="Gráfico d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822515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B4D92-5CCB-B04D-79B1-4CD683B6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Autoridad de Transporte Urbano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FE6073-D2C6-493F-C6DF-17A954A51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Misión</a:t>
            </a:r>
            <a:endParaRPr lang="es-PE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118962-9636-2EF2-9742-C9A3BACB35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s-MX" dirty="0"/>
              <a:t>Integrar y articular el transporte público urbano en Lima Metropolitana</a:t>
            </a:r>
          </a:p>
          <a:p>
            <a:pPr algn="l"/>
            <a:r>
              <a:rPr lang="es-MX" dirty="0"/>
              <a:t>- Brindar orientación al personal de la ATU, el mismo que promueva el comportamiento ético en las labores diarias como una herramienta preventiva, a fin de evitar las conductas inadecuadas dentro y fuera de la entidad.</a:t>
            </a:r>
            <a:endParaRPr lang="es-PE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1D9A79-1B10-A2A6-767A-784B8983F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Visión</a:t>
            </a:r>
            <a:endParaRPr lang="es-PE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C457458-B9BB-C420-B5B4-7D7DAA430B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s-MX" dirty="0"/>
              <a:t>Establecer principios y valores de carácter ético, deberes y prohibiciones que orienten la conducta del personal de la ATU, en el ejercicio de sus funciones dentro del ámbito laboral.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8671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F1CF3-0939-3D42-E23B-1693AB83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Aportaciones de la pagina que se esta desarrollando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0EC0D-337B-F01D-B445-342911F4E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Mejor toma de decisiones en la planeación de ruta del usuario </a:t>
            </a:r>
          </a:p>
          <a:p>
            <a:r>
              <a:rPr lang="es-MX" dirty="0"/>
              <a:t>Mejor orden y guía de rutas para todos los usuarios</a:t>
            </a:r>
          </a:p>
          <a:p>
            <a:r>
              <a:rPr lang="es-MX" dirty="0"/>
              <a:t>Capacidad de entendimiento mejorada para los usuarios</a:t>
            </a:r>
          </a:p>
          <a:p>
            <a:r>
              <a:rPr lang="es-MX" dirty="0"/>
              <a:t>Tener mejor recepción de criticas de los usuarios </a:t>
            </a:r>
          </a:p>
          <a:p>
            <a:r>
              <a:rPr lang="es-MX" dirty="0"/>
              <a:t>Proponer o solicitar nuevas rutas para los usuarios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003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1915716-5653-C094-BD09-B49A25ACE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741" y="2841076"/>
            <a:ext cx="9404723" cy="1400530"/>
          </a:xfrm>
        </p:spPr>
        <p:txBody>
          <a:bodyPr/>
          <a:lstStyle/>
          <a:p>
            <a:r>
              <a:rPr lang="es-MX" sz="5400" b="1" dirty="0"/>
              <a:t>DISEÑO DE PÁGINA</a:t>
            </a:r>
            <a:endParaRPr lang="es-ES" sz="5400" b="1" dirty="0"/>
          </a:p>
        </p:txBody>
      </p:sp>
    </p:spTree>
    <p:extLst>
      <p:ext uri="{BB962C8B-B14F-4D97-AF65-F5344CB8AC3E}">
        <p14:creationId xmlns:p14="http://schemas.microsoft.com/office/powerpoint/2010/main" val="1158724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31D28-E348-18C2-23B1-F6DE1D50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Barra de navegación principal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78F084-1E3E-A78C-92D7-F51688DF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28" y="1356327"/>
            <a:ext cx="7573432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0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A4CC8-90C0-BD56-C533-B571E336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Rutas de buses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7D4BED-7195-3D16-6EB7-F903EC16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722348"/>
            <a:ext cx="7654469" cy="46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9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2464F-F0B7-8C2E-5E25-96548A76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Estaciones de Metropolitano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31E3AE-DCCC-43F7-19D4-FBA6EF56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240" y="1405719"/>
            <a:ext cx="6413011" cy="50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8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D3AC8-A719-76E6-5634-FB3DA77C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Estaciones Línea 1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375465-E33D-5717-84D0-2CAEC8EB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22" y="1356327"/>
            <a:ext cx="8507012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245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7_TF78884036_Win32" id="{F1E076FC-6030-4509-B277-491A790BB673}" vid="{D93CB026-5A42-48B9-A074-7DDFFFA1BB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digital</Template>
  <TotalTime>125</TotalTime>
  <Words>223</Words>
  <Application>Microsoft Office PowerPoint</Application>
  <PresentationFormat>Panorámica</PresentationFormat>
  <Paragraphs>36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Google Sans</vt:lpstr>
      <vt:lpstr>Wingdings 3</vt:lpstr>
      <vt:lpstr>Ion</vt:lpstr>
      <vt:lpstr>TALLER DE PROGRAMACION WEB</vt:lpstr>
      <vt:lpstr>ATU (Autoridad de Transporte Urbano)</vt:lpstr>
      <vt:lpstr>Autoridad de Transporte Urbano</vt:lpstr>
      <vt:lpstr>Aportaciones de la pagina que se esta desarrollando</vt:lpstr>
      <vt:lpstr>DISEÑO DE PÁGINA</vt:lpstr>
      <vt:lpstr>Barra de navegación principal</vt:lpstr>
      <vt:lpstr>Rutas de buses</vt:lpstr>
      <vt:lpstr>Estaciones de Metropolitano</vt:lpstr>
      <vt:lpstr>Estaciones Línea 1</vt:lpstr>
      <vt:lpstr>Estaciones Línea 2</vt:lpstr>
      <vt:lpstr>Desvíos</vt:lpstr>
      <vt:lpstr>Desvíos</vt:lpstr>
      <vt:lpstr>Pie de página</vt:lpstr>
      <vt:lpstr>Responsive design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PROGRAMACION WEB</dc:title>
  <dc:creator>ALUMNO - FRANK JOSUE CATA�O PORTOCARRERO</dc:creator>
  <cp:lastModifiedBy>Julio Atencio Oliva</cp:lastModifiedBy>
  <cp:revision>3</cp:revision>
  <dcterms:created xsi:type="dcterms:W3CDTF">2022-09-06T02:08:57Z</dcterms:created>
  <dcterms:modified xsi:type="dcterms:W3CDTF">2022-10-27T05:52:22Z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